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E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68" y="35065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Мастер – класс по </a:t>
            </a:r>
            <a:r>
              <a:rPr lang="ru-RU" sz="3600" b="1" dirty="0" err="1" smtClean="0">
                <a:solidFill>
                  <a:srgbClr val="C00000"/>
                </a:solidFill>
                <a:latin typeface="Ampir Deco" pitchFamily="2" charset="0"/>
              </a:rPr>
              <a:t>тестопластике</a:t>
            </a:r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к 80 юбилею Красноярского края </a:t>
            </a: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Ampir Deco" pitchFamily="2" charset="0"/>
              </a:rPr>
              <a:t>тема:</a:t>
            </a:r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 «Лекарственные растения Красноярского края»</a:t>
            </a:r>
            <a:endParaRPr lang="ru-RU" sz="36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297521" cy="38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3645024"/>
            <a:ext cx="4932040" cy="24811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Береговая Н.Г.</a:t>
            </a:r>
          </a:p>
          <a:p>
            <a:pPr indent="15875">
              <a:buNone/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бюджетного дошкольного </a:t>
            </a:r>
            <a:b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образовательного  учреждения</a:t>
            </a:r>
            <a:b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</a:t>
            </a:r>
            <a:b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№27 «Золотая рыбка»</a:t>
            </a:r>
            <a:b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mpir Deco" pitchFamily="2" charset="0"/>
              </a:rPr>
              <a:t>Подорожник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mpir Deco" pitchFamily="2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mpir Deco" pitchFamily="2" charset="0"/>
              </a:rPr>
              <a:t>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Листья у подорожника крупные, поэтому понадобятся довольно большие заготовки в форме веретена, т.е. заостренные с двух концов. Сделайте стекой углубления в виде продольных полосок, достаточно сильно надавливая. Затем пальцами придайте листу нужную форму. Когда все листья будут готовы, уложите их на картон розеткой.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Скатайте стебли, вставьте в розетку из листьев. Скатайте длинные «колбаски» для султанов, немного сплющьте их. Прикрепите к стеблям. Стекой нарисуйте «сетку», придавая соцветиям «чешуйчатость».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mpir Deco" pitchFamily="2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 descr="IMG_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3089275" cy="382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3" y="1071546"/>
            <a:ext cx="7215239" cy="5532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95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mpir Deco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mpir Deco" pitchFamily="2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mpir Deco" pitchFamily="2" charset="0"/>
              </a:rPr>
              <a:t>Творческих всем успехов!</a:t>
            </a:r>
            <a:endParaRPr lang="ru-RU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4" name="Рисунок 3" descr="0_2eecf_856e1139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500306"/>
            <a:ext cx="368257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3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нтерактивная карта Центра содействия трудоустройству выпускников РязГМУ"/>
          <p:cNvPicPr/>
          <p:nvPr/>
        </p:nvPicPr>
        <p:blipFill>
          <a:blip r:embed="rId2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5832648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Материалы за Март 2014 года - Ачинск.рф Городской сайт Ачинска"/>
          <p:cNvPicPr/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37626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расноярское региональное отделение всероссийской политической партии &quot;Единая Россия&quot;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1728192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3" t="8334" r="7589" b="7425"/>
          <a:stretch/>
        </p:blipFill>
        <p:spPr bwMode="auto">
          <a:xfrm>
            <a:off x="167998" y="175567"/>
            <a:ext cx="2765833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61" t="8333" r="9803" b="8939"/>
          <a:stretch/>
        </p:blipFill>
        <p:spPr bwMode="auto">
          <a:xfrm>
            <a:off x="3690988" y="137623"/>
            <a:ext cx="2036262" cy="292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6" r="12285"/>
          <a:stretch/>
        </p:blipFill>
        <p:spPr bwMode="auto">
          <a:xfrm>
            <a:off x="6431840" y="232365"/>
            <a:ext cx="2484543" cy="262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6" r="3596"/>
          <a:stretch/>
        </p:blipFill>
        <p:spPr bwMode="auto">
          <a:xfrm>
            <a:off x="2080203" y="3186435"/>
            <a:ext cx="5257831" cy="3512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Научить лепке из солёного теста, развивать 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</a:rPr>
              <a:t>художественные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</a:rPr>
              <a:t>способности,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 абстрактное  мышление  и воображение.</a:t>
            </a: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Задачи  по  развитию  детей  младшего  возраста: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Развитие точных и дифференцированных движений кистей и пальцев рук.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Формировать сенсорные эталоны формы, цвета и величины, развивать тактильную чувствительность рук;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Знакомить со свойствами материала;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Обучать приёмам лепки.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Задачи  по  развитию  детей  старшего   возраста: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Развивать навыки лепки простых форм (цилиндра, палочки, диска, шарика и т.д.) и на их основе формировать умение изготавливать из теста сложные предметы (овощи, фрукты и т.д.);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Развивать мышления и воображения.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Развивать  внимание.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Способствовать развитию у детей эстетического восприятия окружающего мира.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Ромашка </a:t>
            </a:r>
            <a:endParaRPr lang="ru-RU" sz="36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3" name="Рисунок 2" descr="http://kupipilesos.ru/robotpilesos/kater374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330500" cy="2697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www.babyplan.ru/uploads/monthly_12_2012/ccs-12347-0-91009800-13557550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10" r="9087"/>
          <a:stretch>
            <a:fillRect/>
          </a:stretch>
        </p:blipFill>
        <p:spPr bwMode="auto">
          <a:xfrm>
            <a:off x="2843808" y="1844824"/>
            <a:ext cx="3672408" cy="295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masterpodelok.ru/wp-content/uploads/2011/09/%D1%80%D0%BE%D0%BC%D0%B0%D1%88%D0%BA%D0%B0-%D0%B2-%D1%82%D0%B5%D1%85%D0%BD%D0%B8%D0%BA%D0%B5-%D0%BA%D0%B2%D0%B8%D0%BB%D0%BB%D0%B8%D0%BD%D0%B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1" r="9998"/>
          <a:stretch>
            <a:fillRect/>
          </a:stretch>
        </p:blipFill>
        <p:spPr bwMode="auto">
          <a:xfrm>
            <a:off x="5508104" y="3645024"/>
            <a:ext cx="3312368" cy="2733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3265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mpir Deco" pitchFamily="2" charset="0"/>
              </a:rPr>
              <a:t>Пижма </a:t>
            </a:r>
            <a:endParaRPr lang="ru-RU" sz="44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4" name="Рисунок 3" descr="Фотография ЗАСИЛИЕ ПИЖМЫ... из раздела пейзаж 2809077 - фото.сайт - Photosight.ru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21754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Результаты поиска для: 'камни в почках'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433564" cy="2935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ижма обыкновенная: при каких заболеваниях использовать СуперСадовник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67240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mpir Deco" pitchFamily="2" charset="0"/>
              </a:rPr>
              <a:t>Подорожник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mpir Deco" pitchFamily="2" charset="0"/>
              </a:rPr>
              <a:t>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3" name="Рисунок 2" descr="Подорожник - О травах - Магия Таро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731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растение подорожник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88032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фото подорожника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48472" cy="315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Технология лепки цветов</a:t>
            </a:r>
            <a:endParaRPr lang="ru-RU" sz="3600" dirty="0" smtClean="0">
              <a:solidFill>
                <a:srgbClr val="C00000"/>
              </a:solidFill>
              <a:latin typeface="Ampir Dec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5472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mpir Deco" pitchFamily="2" charset="0"/>
              </a:rPr>
              <a:t>Ромашка</a:t>
            </a:r>
            <a:endParaRPr lang="ru-RU" sz="2800" dirty="0" smtClean="0">
              <a:solidFill>
                <a:srgbClr val="C00000"/>
              </a:solidFill>
              <a:latin typeface="Ampir Deco" pitchFamily="2" charset="0"/>
            </a:endParaRPr>
          </a:p>
          <a:p>
            <a:pPr algn="just"/>
            <a:r>
              <a:rPr lang="ru-RU" sz="2000" dirty="0" smtClean="0"/>
              <a:t>   Для серединки цветка скатайте маленький шарик, слегка расплющьте, прикрепите его в центр цветка. Стекой нарисуйте «сетку». Лепестки вылепите из заготовок </a:t>
            </a:r>
            <a:r>
              <a:rPr lang="ru-RU" sz="2000" dirty="0" err="1" smtClean="0"/>
              <a:t>каплевидной</a:t>
            </a:r>
            <a:r>
              <a:rPr lang="ru-RU" sz="2000" dirty="0" smtClean="0"/>
              <a:t> формы. Расплющьте их и уложите вокруг серединки.</a:t>
            </a:r>
          </a:p>
          <a:p>
            <a:pPr algn="just"/>
            <a:r>
              <a:rPr lang="ru-RU" sz="2000" dirty="0" smtClean="0"/>
              <a:t>   Скатайте тонкие стебли с  небольшим утолщением вверху, уложите на картон. </a:t>
            </a:r>
          </a:p>
          <a:p>
            <a:pPr algn="just"/>
            <a:r>
              <a:rPr lang="ru-RU" sz="2000" dirty="0" smtClean="0"/>
              <a:t>   Листья слепите из «колбасок». Расплющьте их на доске. Легко нанесите стекой очертания листа и вырежьте по контуру. Нарисуйте стекой прожилки. Пальцами придайте листьям объем и пластику. Прикрепите к стеблю, предварительно смочив водой.</a:t>
            </a: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IMG_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448272" cy="4454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92696"/>
            <a:ext cx="547260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mpir Deco" pitchFamily="2" charset="0"/>
              </a:rPr>
              <a:t>Пижма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mpir Deco" pitchFamily="2" charset="0"/>
            </a:endParaRPr>
          </a:p>
          <a:p>
            <a:pPr algn="just"/>
            <a:r>
              <a:rPr lang="ru-RU" dirty="0" smtClean="0"/>
              <a:t>   </a:t>
            </a:r>
            <a:r>
              <a:rPr lang="ru-RU" sz="2000" dirty="0" smtClean="0"/>
              <a:t>Раскатайте стебли, уложите на картон.</a:t>
            </a:r>
          </a:p>
          <a:p>
            <a:pPr algn="just"/>
            <a:r>
              <a:rPr lang="ru-RU" sz="2000" dirty="0" smtClean="0"/>
              <a:t>   Листья вылепите на доске из конусовидных заготовок. Снимите с доски. Стекой по краю вырежьте зубчики. Уложите на картон в виде «елочки». Из тонко раскатанных «колбасок» слепите прожилки и положите их поверх листиков, слегка придавливая.</a:t>
            </a:r>
          </a:p>
          <a:p>
            <a:pPr algn="just"/>
            <a:r>
              <a:rPr lang="ru-RU" sz="2000" dirty="0" smtClean="0"/>
              <a:t>   Под будущие соцветия на противень положите плоские «блинчики», основу под цветочки. Цветы у пижмы состоят из множества сплющенных шариков. Скатайте шарик, немного сплющьте его. Смочите основу водой. На нее уложите полученный цветочек и стекой сделайте в нем углубления. По такому принципу вылепите все цветочки и соберите соцветия.</a:t>
            </a:r>
          </a:p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 descr="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823497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Творческих всем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Свирина</dc:creator>
  <cp:lastModifiedBy>Татьяна</cp:lastModifiedBy>
  <cp:revision>14</cp:revision>
  <dcterms:created xsi:type="dcterms:W3CDTF">2014-11-04T14:03:45Z</dcterms:created>
  <dcterms:modified xsi:type="dcterms:W3CDTF">2015-03-12T00:45:54Z</dcterms:modified>
</cp:coreProperties>
</file>